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65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98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688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265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015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2012-05-10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859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2012-05-10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211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2012-05-10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464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2012-05-10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126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2012-05-10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437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977-106D-4F9D-8D43-06DA8AEAAC14}" type="datetimeFigureOut">
              <a:rPr lang="sv-SE" smtClean="0"/>
              <a:t>2012-05-10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E231-17C4-4E79-BE0F-C78EE938B4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831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AA977-106D-4F9D-8D43-06DA8AEAAC14}" type="datetimeFigureOut">
              <a:rPr lang="sv-SE" smtClean="0"/>
              <a:t>2012-05-10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EE231-17C4-4E79-BE0F-C78EE938B4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68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ts.knutsso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4" y="2996954"/>
            <a:ext cx="3471914" cy="315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91974" y="548679"/>
            <a:ext cx="65774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		Vänskapsläger i Sölvesborg </a:t>
            </a:r>
          </a:p>
          <a:p>
            <a:r>
              <a:rPr lang="sv-SE" sz="3200" dirty="0"/>
              <a:t>	</a:t>
            </a:r>
            <a:r>
              <a:rPr lang="sv-SE" sz="3200" dirty="0" smtClean="0"/>
              <a:t>	med Soke Jan-Erik Karlsson</a:t>
            </a:r>
            <a:endParaRPr lang="sv-SE" sz="3200" dirty="0"/>
          </a:p>
        </p:txBody>
      </p:sp>
      <p:sp>
        <p:nvSpPr>
          <p:cNvPr id="5" name="textruta 4"/>
          <p:cNvSpPr txBox="1"/>
          <p:nvPr/>
        </p:nvSpPr>
        <p:spPr>
          <a:xfrm>
            <a:off x="1907704" y="1916832"/>
            <a:ext cx="6797117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När: 11 November 2012 10.00 - 16.00</a:t>
            </a:r>
          </a:p>
          <a:p>
            <a:r>
              <a:rPr lang="sv-SE" sz="2400" dirty="0" smtClean="0"/>
              <a:t>Var:  </a:t>
            </a:r>
            <a:r>
              <a:rPr lang="sv-SE" sz="2400" dirty="0" err="1" smtClean="0"/>
              <a:t>Hjortakroksskolans</a:t>
            </a:r>
            <a:r>
              <a:rPr lang="sv-SE" sz="2400" dirty="0" smtClean="0"/>
              <a:t> gymnastikhall</a:t>
            </a:r>
          </a:p>
          <a:p>
            <a:r>
              <a:rPr lang="sv-SE" sz="2400" dirty="0"/>
              <a:t> </a:t>
            </a:r>
            <a:r>
              <a:rPr lang="sv-SE" sz="2400" dirty="0" smtClean="0"/>
              <a:t>         </a:t>
            </a:r>
          </a:p>
          <a:p>
            <a:r>
              <a:rPr lang="sv-SE" sz="2400" dirty="0"/>
              <a:t> </a:t>
            </a:r>
            <a:r>
              <a:rPr lang="sv-SE" sz="2400" dirty="0" smtClean="0"/>
              <a:t>          	  Pris: 495 Kr inkl lunch</a:t>
            </a:r>
          </a:p>
          <a:p>
            <a:endParaRPr lang="sv-SE" sz="2400" dirty="0"/>
          </a:p>
          <a:p>
            <a:r>
              <a:rPr lang="sv-SE" sz="2400" dirty="0" smtClean="0"/>
              <a:t>               Vi önskar våra </a:t>
            </a:r>
            <a:r>
              <a:rPr lang="sv-SE" sz="2400" dirty="0" err="1" smtClean="0"/>
              <a:t>vänklubbar</a:t>
            </a:r>
            <a:r>
              <a:rPr lang="sv-SE" sz="2400" dirty="0" smtClean="0"/>
              <a:t> varmt välkomna!</a:t>
            </a:r>
            <a:r>
              <a:rPr lang="sv-SE" sz="2400" dirty="0"/>
              <a:t>	</a:t>
            </a:r>
            <a:r>
              <a:rPr lang="sv-SE" sz="2400" dirty="0" smtClean="0"/>
              <a:t>!</a:t>
            </a:r>
          </a:p>
          <a:p>
            <a:endParaRPr lang="sv-SE" sz="2400" dirty="0"/>
          </a:p>
          <a:p>
            <a:r>
              <a:rPr lang="sv-SE" sz="2400" dirty="0"/>
              <a:t>	</a:t>
            </a:r>
            <a:r>
              <a:rPr lang="sv-SE" sz="2400" dirty="0" smtClean="0"/>
              <a:t>  Anmälan till Mats Knutsson senast den 9/11 </a:t>
            </a:r>
          </a:p>
          <a:p>
            <a:r>
              <a:rPr lang="sv-SE" sz="2400" dirty="0" smtClean="0"/>
              <a:t>               </a:t>
            </a:r>
            <a:r>
              <a:rPr lang="sv-SE" sz="2400" dirty="0" smtClean="0"/>
              <a:t>     mats.knutsson@predire.com </a:t>
            </a:r>
          </a:p>
          <a:p>
            <a:r>
              <a:rPr lang="sv-SE" sz="2400" dirty="0" smtClean="0"/>
              <a:t>                    alt</a:t>
            </a:r>
            <a:r>
              <a:rPr lang="sv-SE" sz="2400" dirty="0" smtClean="0"/>
              <a:t>. 070-7212488</a:t>
            </a:r>
          </a:p>
          <a:p>
            <a:endParaRPr lang="sv-SE" dirty="0"/>
          </a:p>
        </p:txBody>
      </p:sp>
      <p:pic>
        <p:nvPicPr>
          <p:cNvPr id="1027" name="Picture 3" descr="C:\Users\mats.knutsson\Desktop\Mina mappar\Budoklubben\logga_transparentbg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847635"/>
            <a:ext cx="1883143" cy="188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ats.knutsson\Desktop\jujutsu_japanska_mediu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307" y="548679"/>
            <a:ext cx="1308100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ats.knutsson\Desktop\jujutsu_japanska_mediu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79"/>
            <a:ext cx="1308100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838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</Words>
  <Application>Microsoft Office PowerPoint</Application>
  <PresentationFormat>Bildspel på skärmen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Mats Knutsson</dc:creator>
  <cp:lastModifiedBy>Mats Knutsson</cp:lastModifiedBy>
  <cp:revision>8</cp:revision>
  <cp:lastPrinted>2012-05-10T14:34:57Z</cp:lastPrinted>
  <dcterms:created xsi:type="dcterms:W3CDTF">2012-05-10T13:32:11Z</dcterms:created>
  <dcterms:modified xsi:type="dcterms:W3CDTF">2012-05-10T14:40:59Z</dcterms:modified>
</cp:coreProperties>
</file>